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0906125" cy="7772400"/>
  <p:notesSz cx="7772400" cy="109061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150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9.png"/><Relationship Id="rId4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2.png"/><Relationship Id="rId21" Type="http://schemas.openxmlformats.org/officeDocument/2006/relationships/image" Target="../media/image98.png"/><Relationship Id="rId7" Type="http://schemas.openxmlformats.org/officeDocument/2006/relationships/image" Target="../media/image85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81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9.png"/><Relationship Id="rId5" Type="http://schemas.openxmlformats.org/officeDocument/2006/relationships/image" Target="../media/image13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10" Type="http://schemas.openxmlformats.org/officeDocument/2006/relationships/image" Target="../media/image88.png"/><Relationship Id="rId19" Type="http://schemas.openxmlformats.org/officeDocument/2006/relationships/image" Target="../media/image96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29.png"/><Relationship Id="rId9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6.png"/><Relationship Id="rId18" Type="http://schemas.openxmlformats.org/officeDocument/2006/relationships/image" Target="../media/image120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5.png"/><Relationship Id="rId17" Type="http://schemas.openxmlformats.org/officeDocument/2006/relationships/image" Target="../media/image119.png"/><Relationship Id="rId2" Type="http://schemas.openxmlformats.org/officeDocument/2006/relationships/image" Target="../media/image106.png"/><Relationship Id="rId16" Type="http://schemas.openxmlformats.org/officeDocument/2006/relationships/image" Target="../media/image118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4.png"/><Relationship Id="rId5" Type="http://schemas.openxmlformats.org/officeDocument/2006/relationships/image" Target="../media/image109.png"/><Relationship Id="rId15" Type="http://schemas.openxmlformats.org/officeDocument/2006/relationships/image" Target="../media/image117.png"/><Relationship Id="rId10" Type="http://schemas.openxmlformats.org/officeDocument/2006/relationships/image" Target="../media/image113.png"/><Relationship Id="rId19" Type="http://schemas.openxmlformats.org/officeDocument/2006/relationships/image" Target="../media/image121.png"/><Relationship Id="rId4" Type="http://schemas.openxmlformats.org/officeDocument/2006/relationships/image" Target="../media/image108.png"/><Relationship Id="rId9" Type="http://schemas.openxmlformats.org/officeDocument/2006/relationships/image" Target="../media/image112.png"/><Relationship Id="rId1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10" Type="http://schemas.openxmlformats.org/officeDocument/2006/relationships/image" Target="../media/image6.png"/><Relationship Id="rId4" Type="http://schemas.openxmlformats.org/officeDocument/2006/relationships/image" Target="../media/image136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33.png"/><Relationship Id="rId5" Type="http://schemas.openxmlformats.org/officeDocument/2006/relationships/image" Target="../media/image37.png"/><Relationship Id="rId10" Type="http://schemas.openxmlformats.org/officeDocument/2006/relationships/image" Target="../media/image9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1.png"/><Relationship Id="rId3" Type="http://schemas.openxmlformats.org/officeDocument/2006/relationships/image" Target="../media/image43.png"/><Relationship Id="rId7" Type="http://schemas.openxmlformats.org/officeDocument/2006/relationships/image" Target="../media/image40.png"/><Relationship Id="rId12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43.png"/><Relationship Id="rId7" Type="http://schemas.openxmlformats.org/officeDocument/2006/relationships/image" Target="../media/image54.png"/><Relationship Id="rId12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57.png"/><Relationship Id="rId5" Type="http://schemas.openxmlformats.org/officeDocument/2006/relationships/image" Target="../media/image40.png"/><Relationship Id="rId10" Type="http://schemas.openxmlformats.org/officeDocument/2006/relationships/image" Target="../media/image56.png"/><Relationship Id="rId4" Type="http://schemas.openxmlformats.org/officeDocument/2006/relationships/image" Target="../media/image45.png"/><Relationship Id="rId9" Type="http://schemas.openxmlformats.org/officeDocument/2006/relationships/image" Target="../media/image55.png"/><Relationship Id="rId1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3.png"/><Relationship Id="rId7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3.png"/><Relationship Id="rId5" Type="http://schemas.openxmlformats.org/officeDocument/2006/relationships/image" Target="../media/image60.png"/><Relationship Id="rId10" Type="http://schemas.openxmlformats.org/officeDocument/2006/relationships/image" Target="../media/image48.png"/><Relationship Id="rId4" Type="http://schemas.openxmlformats.org/officeDocument/2006/relationships/image" Target="../media/image59.png"/><Relationship Id="rId9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0.png"/><Relationship Id="rId12" Type="http://schemas.openxmlformats.org/officeDocument/2006/relationships/image" Target="../media/image4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4.png"/><Relationship Id="rId11" Type="http://schemas.openxmlformats.org/officeDocument/2006/relationships/image" Target="../media/image62.png"/><Relationship Id="rId5" Type="http://schemas.openxmlformats.org/officeDocument/2006/relationships/image" Target="../media/image43.png"/><Relationship Id="rId10" Type="http://schemas.openxmlformats.org/officeDocument/2006/relationships/image" Target="../media/image9.png"/><Relationship Id="rId4" Type="http://schemas.openxmlformats.org/officeDocument/2006/relationships/image" Target="../media/image42.png"/><Relationship Id="rId9" Type="http://schemas.openxmlformats.org/officeDocument/2006/relationships/image" Target="../media/image40.png"/><Relationship Id="rId1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9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62476" y="614673"/>
            <a:ext cx="1953770" cy="6792758"/>
            <a:chOff x="9462476" y="614673"/>
            <a:chExt cx="1953770" cy="67927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62476" y="614673"/>
              <a:ext cx="1953770" cy="67927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718" y="5680650"/>
            <a:ext cx="11137786" cy="1440544"/>
            <a:chOff x="-22718" y="5680650"/>
            <a:chExt cx="11137786" cy="14405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718" y="5680650"/>
              <a:ext cx="11137786" cy="14405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595" y="1311983"/>
            <a:ext cx="7934826" cy="29047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2961" y="3592182"/>
            <a:ext cx="4502232" cy="6192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2106" y="5901399"/>
            <a:ext cx="1738605" cy="10996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9007486" y="2193506"/>
            <a:ext cx="3143301" cy="3493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05331" y="3681453"/>
            <a:ext cx="6300265" cy="166705"/>
            <a:chOff x="6305331" y="3681453"/>
            <a:chExt cx="6300265" cy="1667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6305331" y="3681453"/>
              <a:ext cx="6300265" cy="1667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88116" y="6219404"/>
            <a:ext cx="435674" cy="363037"/>
            <a:chOff x="9988116" y="6219404"/>
            <a:chExt cx="435674" cy="3630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88116" y="6219404"/>
              <a:ext cx="435674" cy="3630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7286" y="4062834"/>
            <a:ext cx="62593" cy="779162"/>
            <a:chOff x="1247286" y="4062834"/>
            <a:chExt cx="62593" cy="7791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247286" y="4062834"/>
              <a:ext cx="62593" cy="7791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1707" y="576827"/>
            <a:ext cx="11046469" cy="2473432"/>
            <a:chOff x="-141707" y="576827"/>
            <a:chExt cx="11046469" cy="24734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1707" y="576827"/>
              <a:ext cx="11046469" cy="24734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4056" y="1024165"/>
            <a:ext cx="6104120" cy="106109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6340" y="1958353"/>
            <a:ext cx="2205998" cy="8871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4927" y="2068638"/>
            <a:ext cx="62593" cy="779162"/>
            <a:chOff x="734927" y="2068638"/>
            <a:chExt cx="62593" cy="7791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4927" y="2068638"/>
              <a:ext cx="62593" cy="7791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7226" y="767140"/>
            <a:ext cx="1005088" cy="3927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966906"/>
            <a:ext cx="11014689" cy="166705"/>
            <a:chOff x="0" y="2966906"/>
            <a:chExt cx="11014689" cy="1667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966906"/>
              <a:ext cx="11014689" cy="1667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04284"/>
            <a:ext cx="11014689" cy="166705"/>
            <a:chOff x="0" y="504284"/>
            <a:chExt cx="11014689" cy="1667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04284"/>
              <a:ext cx="11014689" cy="1667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312978" y="2391153"/>
            <a:ext cx="19530717" cy="59782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9538" y="0"/>
            <a:ext cx="3794271" cy="3895425"/>
            <a:chOff x="7129538" y="0"/>
            <a:chExt cx="3794271" cy="38954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9538" y="0"/>
              <a:ext cx="3794271" cy="38954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264" y="938875"/>
            <a:ext cx="3139225" cy="10578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1170" y="1906235"/>
            <a:ext cx="1839317" cy="6192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4087" y="7142780"/>
            <a:ext cx="435674" cy="363037"/>
            <a:chOff x="234087" y="7142780"/>
            <a:chExt cx="435674" cy="36303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087" y="7142780"/>
              <a:ext cx="435674" cy="36303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70719" y="395407"/>
            <a:ext cx="810763" cy="10706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13549" y="2134949"/>
            <a:ext cx="2055147" cy="10931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43452" y="1244017"/>
            <a:ext cx="508343" cy="3780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29601" y="3614748"/>
            <a:ext cx="62593" cy="779162"/>
            <a:chOff x="3129601" y="3614748"/>
            <a:chExt cx="62593" cy="7791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9601" y="3614748"/>
              <a:ext cx="62593" cy="779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68262" y="3614748"/>
            <a:ext cx="62593" cy="779162"/>
            <a:chOff x="6768262" y="3614748"/>
            <a:chExt cx="62593" cy="7791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8262" y="3614748"/>
              <a:ext cx="62593" cy="779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35640" y="3885714"/>
            <a:ext cx="3794271" cy="3873016"/>
            <a:chOff x="3335640" y="3885714"/>
            <a:chExt cx="3794271" cy="38730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35640" y="3885714"/>
              <a:ext cx="3794271" cy="38730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1230" y="2598730"/>
            <a:ext cx="62593" cy="779162"/>
            <a:chOff x="291230" y="2598730"/>
            <a:chExt cx="62593" cy="7791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1230" y="2598730"/>
              <a:ext cx="62593" cy="7791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576371" y="3785215"/>
            <a:ext cx="7831118" cy="166705"/>
            <a:chOff x="-576371" y="3785215"/>
            <a:chExt cx="7831118" cy="1667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-576371" y="3785215"/>
              <a:ext cx="7831118" cy="16670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19141" y="395407"/>
            <a:ext cx="953887" cy="131503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00959" y="2161711"/>
            <a:ext cx="2078223" cy="56469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91871" y="1244017"/>
            <a:ext cx="508343" cy="37805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70719" y="4295055"/>
            <a:ext cx="883144" cy="106701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52539" y="6059768"/>
            <a:ext cx="1898223" cy="56901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743452" y="5143665"/>
            <a:ext cx="498819" cy="37745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370589" y="4295055"/>
            <a:ext cx="801715" cy="105759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52406" y="6059768"/>
            <a:ext cx="1937423" cy="56901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43319" y="5143665"/>
            <a:ext cx="508343" cy="3795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233384" y="3793447"/>
            <a:ext cx="7804393" cy="166705"/>
            <a:chOff x="3233384" y="3793447"/>
            <a:chExt cx="7804393" cy="16670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6200000">
              <a:off x="3233384" y="3793447"/>
              <a:ext cx="7804393" cy="1667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16219" y="3796693"/>
            <a:ext cx="7748887" cy="166705"/>
            <a:chOff x="3316219" y="3796693"/>
            <a:chExt cx="7748887" cy="16670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16219" y="3796693"/>
              <a:ext cx="7748887" cy="166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164" y="672123"/>
            <a:ext cx="1629278" cy="6449071"/>
            <a:chOff x="-160164" y="672123"/>
            <a:chExt cx="1629278" cy="64490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0164" y="672123"/>
              <a:ext cx="1629278" cy="64490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01780" y="3470895"/>
            <a:ext cx="7133892" cy="166705"/>
            <a:chOff x="-2101780" y="3470895"/>
            <a:chExt cx="7133892" cy="1667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2101780" y="3470895"/>
              <a:ext cx="7133892" cy="1667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4414" y="5597298"/>
            <a:ext cx="9527062" cy="166705"/>
            <a:chOff x="1474414" y="5597298"/>
            <a:chExt cx="9527062" cy="1667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414" y="5597298"/>
              <a:ext cx="9527062" cy="1667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703609" y="2773732"/>
            <a:ext cx="2810539" cy="3493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3776" y="988290"/>
            <a:ext cx="2493267" cy="25630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81978" y="3765726"/>
            <a:ext cx="4068335" cy="11554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88116" y="1524427"/>
            <a:ext cx="435674" cy="363037"/>
            <a:chOff x="9988116" y="1524427"/>
            <a:chExt cx="435674" cy="3630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88116" y="1524427"/>
              <a:ext cx="435674" cy="3630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4414" y="5680650"/>
            <a:ext cx="9640653" cy="1440544"/>
            <a:chOff x="1474414" y="5680650"/>
            <a:chExt cx="9640653" cy="1440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4414" y="5680650"/>
              <a:ext cx="9640653" cy="1440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3968" y="2190476"/>
            <a:ext cx="9592944" cy="1678087"/>
            <a:chOff x="1453968" y="2190476"/>
            <a:chExt cx="9592944" cy="16780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453968" y="2190476"/>
              <a:ext cx="9592944" cy="16780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52133" y="2074110"/>
            <a:ext cx="11660467" cy="166705"/>
            <a:chOff x="-352133" y="2074110"/>
            <a:chExt cx="11660467" cy="1667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52133" y="2074110"/>
              <a:ext cx="11660467" cy="1667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96304" y="942533"/>
            <a:ext cx="1319709" cy="5807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49690" y="1562852"/>
            <a:ext cx="1587343" cy="3780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0381" y="2633768"/>
            <a:ext cx="1267995" cy="5807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83767" y="3251205"/>
            <a:ext cx="2921866" cy="3875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39778" y="422568"/>
            <a:ext cx="62593" cy="779162"/>
            <a:chOff x="6439778" y="422568"/>
            <a:chExt cx="62593" cy="7791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6439778" y="422568"/>
              <a:ext cx="62593" cy="779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73855" y="2124932"/>
            <a:ext cx="62593" cy="779162"/>
            <a:chOff x="6473855" y="2124932"/>
            <a:chExt cx="62593" cy="7791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6473855" y="2124932"/>
              <a:ext cx="62593" cy="779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8249" y="5542857"/>
            <a:ext cx="9592944" cy="1675050"/>
            <a:chOff x="1428249" y="5542857"/>
            <a:chExt cx="9592944" cy="16750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428249" y="5542857"/>
              <a:ext cx="9592944" cy="16750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377853" y="5476190"/>
            <a:ext cx="11660467" cy="166705"/>
            <a:chOff x="-377853" y="5476190"/>
            <a:chExt cx="11660467" cy="1667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77853" y="5476190"/>
              <a:ext cx="11660467" cy="16670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70581" y="4342669"/>
            <a:ext cx="1319709" cy="58071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23967" y="4962989"/>
            <a:ext cx="3244733" cy="38758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04657" y="5984628"/>
            <a:ext cx="1558290" cy="57889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58043" y="6602063"/>
            <a:ext cx="1988990" cy="3774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414058" y="3822705"/>
            <a:ext cx="62593" cy="779162"/>
            <a:chOff x="6414058" y="3822705"/>
            <a:chExt cx="62593" cy="7791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6414058" y="3822705"/>
              <a:ext cx="62593" cy="7791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48135" y="5475795"/>
            <a:ext cx="62593" cy="779162"/>
            <a:chOff x="6448135" y="5475795"/>
            <a:chExt cx="62593" cy="77916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6448135" y="5475795"/>
              <a:ext cx="62593" cy="77916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5400000">
            <a:off x="-665739" y="2769041"/>
            <a:ext cx="2819929" cy="34935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300138" y="3811886"/>
            <a:ext cx="11660467" cy="166705"/>
            <a:chOff x="-300138" y="3811886"/>
            <a:chExt cx="11660467" cy="16670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00138" y="3811886"/>
              <a:ext cx="11660467" cy="1667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58286" y="475468"/>
            <a:ext cx="1846635" cy="3141122"/>
            <a:chOff x="1458286" y="475468"/>
            <a:chExt cx="1846635" cy="314112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8286" y="475468"/>
              <a:ext cx="1846635" cy="314112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2864890" y="2886146"/>
            <a:ext cx="7022979" cy="1724199"/>
            <a:chOff x="-2864890" y="2886146"/>
            <a:chExt cx="7022979" cy="172419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-2864890" y="2886146"/>
              <a:ext cx="7022979" cy="172419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15761" y="1691702"/>
            <a:ext cx="2246329" cy="34935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284927" y="489899"/>
            <a:ext cx="1976220" cy="3128659"/>
            <a:chOff x="3284927" y="489899"/>
            <a:chExt cx="1976220" cy="312865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84927" y="489899"/>
              <a:ext cx="1976220" cy="312865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99175" y="3604393"/>
            <a:ext cx="3755696" cy="3642085"/>
            <a:chOff x="1499175" y="3604393"/>
            <a:chExt cx="3755696" cy="364208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99175" y="3604393"/>
              <a:ext cx="3755696" cy="36420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300138" y="7160764"/>
            <a:ext cx="11660467" cy="166705"/>
            <a:chOff x="-300138" y="7160764"/>
            <a:chExt cx="11660467" cy="16670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00138" y="7160764"/>
              <a:ext cx="11660467" cy="16670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274419" y="392115"/>
            <a:ext cx="11660467" cy="166705"/>
            <a:chOff x="-274419" y="392115"/>
            <a:chExt cx="11660467" cy="16670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74419" y="392115"/>
              <a:ext cx="11660467" cy="16670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86613" y="6515785"/>
            <a:ext cx="435674" cy="363037"/>
            <a:chOff x="386613" y="6515785"/>
            <a:chExt cx="435674" cy="36303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6613" y="6515785"/>
              <a:ext cx="435674" cy="3630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5159"/>
            <a:ext cx="3731067" cy="4966210"/>
            <a:chOff x="0" y="705159"/>
            <a:chExt cx="3731067" cy="4966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5159"/>
              <a:ext cx="3731067" cy="4966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5187" y="3841240"/>
            <a:ext cx="6885131" cy="166705"/>
            <a:chOff x="305187" y="3841240"/>
            <a:chExt cx="6885131" cy="1667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305187" y="3841240"/>
              <a:ext cx="6885131" cy="1667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27177" y="988288"/>
            <a:ext cx="3585610" cy="25630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8975" y="3765726"/>
            <a:ext cx="3421392" cy="11554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48" y="5680650"/>
            <a:ext cx="3721819" cy="1440544"/>
            <a:chOff x="9248" y="5680650"/>
            <a:chExt cx="3721819" cy="14405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48" y="5680650"/>
              <a:ext cx="3721819" cy="144054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2877550" y="1186881"/>
            <a:ext cx="1101786" cy="3493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4092" y="5786135"/>
            <a:ext cx="435674" cy="363037"/>
            <a:chOff x="194092" y="5786135"/>
            <a:chExt cx="435674" cy="3630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4092" y="5786135"/>
              <a:ext cx="435674" cy="36303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19396" y="2097869"/>
            <a:ext cx="2572472" cy="5535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34639" y="2578201"/>
            <a:ext cx="4907235" cy="7396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02954" y="2223974"/>
            <a:ext cx="287654" cy="239695"/>
            <a:chOff x="4602954" y="2223974"/>
            <a:chExt cx="287654" cy="2396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02954" y="2223974"/>
              <a:ext cx="287654" cy="23969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19396" y="4442232"/>
            <a:ext cx="4009805" cy="5516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34639" y="4911763"/>
            <a:ext cx="4840892" cy="4412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02954" y="4558877"/>
            <a:ext cx="287654" cy="239695"/>
            <a:chOff x="4602954" y="4558877"/>
            <a:chExt cx="287654" cy="2396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02954" y="4558877"/>
              <a:ext cx="287654" cy="2396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47727" y="1411444"/>
            <a:ext cx="4564668" cy="22606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614673"/>
            <a:ext cx="1471819" cy="6792758"/>
            <a:chOff x="0" y="614673"/>
            <a:chExt cx="1471819" cy="67927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14673"/>
              <a:ext cx="1471819" cy="67927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028" y="5680650"/>
            <a:ext cx="11274095" cy="1440544"/>
            <a:chOff x="-159028" y="5680650"/>
            <a:chExt cx="11274095" cy="14405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9028" y="5680650"/>
              <a:ext cx="11274095" cy="14405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34606" y="2432134"/>
            <a:ext cx="7343199" cy="235299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14244" y="2054655"/>
            <a:ext cx="3747195" cy="7780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527256" y="3547965"/>
            <a:ext cx="6043588" cy="166705"/>
            <a:chOff x="-1527256" y="3547965"/>
            <a:chExt cx="6043588" cy="1667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1527256" y="3547965"/>
              <a:ext cx="6043588" cy="1667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2415" y="6107073"/>
            <a:ext cx="435674" cy="363037"/>
            <a:chOff x="582415" y="6107073"/>
            <a:chExt cx="435674" cy="3630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415" y="6107073"/>
              <a:ext cx="435674" cy="3630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7872" y="4384926"/>
            <a:ext cx="62593" cy="779162"/>
            <a:chOff x="9597872" y="4384926"/>
            <a:chExt cx="62593" cy="7791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9597872" y="4384926"/>
              <a:ext cx="62593" cy="77916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332982" y="2193506"/>
            <a:ext cx="3143301" cy="3493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5166" y="2975694"/>
            <a:ext cx="9633024" cy="4055982"/>
            <a:chOff x="1465166" y="2975694"/>
            <a:chExt cx="9633024" cy="40559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5166" y="2975694"/>
              <a:ext cx="9633024" cy="40559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57854" y="3441228"/>
            <a:ext cx="7046039" cy="166705"/>
            <a:chOff x="-2057854" y="3441228"/>
            <a:chExt cx="7046039" cy="1667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2057854" y="3441228"/>
              <a:ext cx="7046039" cy="1667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14375" y="1139029"/>
            <a:ext cx="2575719" cy="18702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88116" y="1524427"/>
            <a:ext cx="435674" cy="363037"/>
            <a:chOff x="9988116" y="1524427"/>
            <a:chExt cx="435674" cy="3630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8116" y="1524427"/>
              <a:ext cx="435674" cy="36303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08099" y="2080357"/>
            <a:ext cx="1537965" cy="69176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49504" y="4221451"/>
            <a:ext cx="672129" cy="7422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21256" y="4414815"/>
            <a:ext cx="2478116" cy="44563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31863" y="4878644"/>
            <a:ext cx="2555159" cy="3500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53807" y="2871076"/>
            <a:ext cx="9854527" cy="166705"/>
            <a:chOff x="1453807" y="2871076"/>
            <a:chExt cx="9854527" cy="1667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453807" y="2871076"/>
              <a:ext cx="9854527" cy="16670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02804" y="4221451"/>
            <a:ext cx="726986" cy="74226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74555" y="4388796"/>
            <a:ext cx="1564392" cy="43610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85158" y="4878641"/>
            <a:ext cx="1931273" cy="35009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49504" y="5324503"/>
            <a:ext cx="726986" cy="7422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21256" y="5517866"/>
            <a:ext cx="1592982" cy="42493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02804" y="5324503"/>
            <a:ext cx="744510" cy="7419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89707" y="5491848"/>
            <a:ext cx="1091211" cy="4354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37974" y="3224528"/>
            <a:ext cx="62593" cy="779162"/>
            <a:chOff x="7037974" y="3224528"/>
            <a:chExt cx="62593" cy="77916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7037974" y="3224528"/>
              <a:ext cx="62593" cy="7791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84673" y="3255825"/>
            <a:ext cx="62593" cy="779162"/>
            <a:chOff x="2584673" y="3255825"/>
            <a:chExt cx="62593" cy="77916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2584673" y="3255825"/>
              <a:ext cx="62593" cy="77916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-5400000">
            <a:off x="-361863" y="2174115"/>
            <a:ext cx="3201577" cy="3493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5642" y="5644107"/>
            <a:ext cx="9633024" cy="1355915"/>
            <a:chOff x="1455642" y="5644107"/>
            <a:chExt cx="9633024" cy="13559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5642" y="5644107"/>
              <a:ext cx="9633024" cy="13559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59345" y="3272321"/>
            <a:ext cx="6760953" cy="1453968"/>
            <a:chOff x="-2659345" y="3272321"/>
            <a:chExt cx="6760953" cy="14539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2659345" y="3272321"/>
              <a:ext cx="6760953" cy="14539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5180" y="5578063"/>
            <a:ext cx="9527062" cy="166705"/>
            <a:chOff x="1455180" y="5578063"/>
            <a:chExt cx="9527062" cy="1667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5180" y="5578063"/>
              <a:ext cx="9527062" cy="1667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6737" y="931494"/>
            <a:ext cx="2310409" cy="256306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10371" y="2985310"/>
            <a:ext cx="6166496" cy="115541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05223" y="6044781"/>
            <a:ext cx="4756715" cy="598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88116" y="1524427"/>
            <a:ext cx="435674" cy="363037"/>
            <a:chOff x="9988116" y="1524427"/>
            <a:chExt cx="435674" cy="3630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88116" y="1524427"/>
              <a:ext cx="435674" cy="36303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82509" y="1687012"/>
            <a:ext cx="2255691" cy="3493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6794" y="740994"/>
            <a:ext cx="11132429" cy="2608582"/>
            <a:chOff x="-136794" y="740994"/>
            <a:chExt cx="11132429" cy="26085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6794" y="740994"/>
              <a:ext cx="11132429" cy="26085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3866" y="3256358"/>
            <a:ext cx="11334065" cy="166705"/>
            <a:chOff x="-383866" y="3256358"/>
            <a:chExt cx="11334065" cy="1667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83866" y="3256358"/>
              <a:ext cx="11334065" cy="1667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9662" y="1288743"/>
            <a:ext cx="3006050" cy="12413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34864" y="738689"/>
            <a:ext cx="4071089" cy="6360968"/>
            <a:chOff x="6134864" y="738689"/>
            <a:chExt cx="4071089" cy="63609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6134864" y="738689"/>
              <a:ext cx="4071089" cy="636096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8090" y="5083296"/>
            <a:ext cx="4628102" cy="9560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60016" y="2967453"/>
            <a:ext cx="6843675" cy="1440544"/>
            <a:chOff x="6760016" y="2967453"/>
            <a:chExt cx="6843675" cy="14405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6760016" y="2967453"/>
              <a:ext cx="6843675" cy="14405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88116" y="6107073"/>
            <a:ext cx="435674" cy="363037"/>
            <a:chOff x="9988116" y="6107073"/>
            <a:chExt cx="435674" cy="3630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88116" y="6107073"/>
              <a:ext cx="435674" cy="36303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3122" y="2350673"/>
            <a:ext cx="1568295" cy="3780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8642" y="3880035"/>
            <a:ext cx="62593" cy="779162"/>
            <a:chOff x="808642" y="3880035"/>
            <a:chExt cx="62593" cy="7791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8642" y="3880035"/>
              <a:ext cx="62593" cy="77916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8698283" y="1390443"/>
            <a:ext cx="2255691" cy="3493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5905" y="4558033"/>
            <a:ext cx="11194258" cy="2543613"/>
            <a:chOff x="-175905" y="4558033"/>
            <a:chExt cx="11194258" cy="2543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5905" y="4558033"/>
              <a:ext cx="11194258" cy="2543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4181" y="4451962"/>
            <a:ext cx="11185739" cy="166705"/>
            <a:chOff x="-224181" y="4451962"/>
            <a:chExt cx="11185739" cy="1667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24181" y="4451962"/>
              <a:ext cx="11185739" cy="1667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538" y="5553384"/>
            <a:ext cx="2773804" cy="10758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6450" y="5022910"/>
            <a:ext cx="918210" cy="3780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4056" y="1309977"/>
            <a:ext cx="2573853" cy="10515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88116" y="1524427"/>
            <a:ext cx="435674" cy="363037"/>
            <a:chOff x="9988116" y="1524427"/>
            <a:chExt cx="435674" cy="363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88116" y="1524427"/>
              <a:ext cx="435674" cy="3630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92790" y="2290906"/>
            <a:ext cx="62593" cy="779162"/>
            <a:chOff x="2892790" y="2290906"/>
            <a:chExt cx="62593" cy="7791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92790" y="2290906"/>
              <a:ext cx="62593" cy="779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43829" y="0"/>
            <a:ext cx="7160933" cy="7857262"/>
            <a:chOff x="3743829" y="0"/>
            <a:chExt cx="7160933" cy="78572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43829" y="0"/>
              <a:ext cx="7160933" cy="78572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68642" y="3846059"/>
            <a:ext cx="7855701" cy="166705"/>
            <a:chOff x="-168642" y="3846059"/>
            <a:chExt cx="7855701" cy="1667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-168642" y="3846059"/>
              <a:ext cx="7855701" cy="1667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81386" y="140281"/>
            <a:ext cx="4823573" cy="1864456"/>
            <a:chOff x="4081386" y="140281"/>
            <a:chExt cx="4823573" cy="186445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81386" y="140281"/>
              <a:ext cx="4823573" cy="18644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81386" y="5385625"/>
            <a:ext cx="3784571" cy="1838383"/>
            <a:chOff x="4081386" y="5385625"/>
            <a:chExt cx="3784571" cy="18383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81386" y="5385625"/>
              <a:ext cx="3784571" cy="18383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081386" y="2111490"/>
            <a:ext cx="4099840" cy="1965759"/>
            <a:chOff x="4081386" y="2111490"/>
            <a:chExt cx="4099840" cy="196575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81386" y="2111490"/>
              <a:ext cx="4099840" cy="196575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08359" y="7428066"/>
            <a:ext cx="4138817" cy="27384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201911" y="3964830"/>
            <a:ext cx="3571037" cy="2323762"/>
            <a:chOff x="7201911" y="3964830"/>
            <a:chExt cx="3571037" cy="23237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01911" y="3964830"/>
              <a:ext cx="3571037" cy="2323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5905" y="4558033"/>
            <a:ext cx="11194258" cy="2543613"/>
            <a:chOff x="-175905" y="4558033"/>
            <a:chExt cx="11194258" cy="2543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5905" y="4558033"/>
              <a:ext cx="11194258" cy="2543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4181" y="4451962"/>
            <a:ext cx="11185739" cy="166705"/>
            <a:chOff x="-224181" y="4451962"/>
            <a:chExt cx="11185739" cy="1667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24181" y="4451962"/>
              <a:ext cx="11185739" cy="1667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6450" y="5022910"/>
            <a:ext cx="918210" cy="3780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88116" y="1524427"/>
            <a:ext cx="435674" cy="363037"/>
            <a:chOff x="9988116" y="1524427"/>
            <a:chExt cx="435674" cy="3630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8116" y="1524427"/>
              <a:ext cx="435674" cy="3630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92790" y="2290906"/>
            <a:ext cx="62593" cy="779162"/>
            <a:chOff x="2892790" y="2290906"/>
            <a:chExt cx="62593" cy="7791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2790" y="2290906"/>
              <a:ext cx="62593" cy="779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43829" y="-19048"/>
            <a:ext cx="7160933" cy="7876309"/>
            <a:chOff x="3743829" y="-19048"/>
            <a:chExt cx="7160933" cy="78763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43829" y="-19048"/>
              <a:ext cx="7160933" cy="78763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68642" y="3846059"/>
            <a:ext cx="7855701" cy="166705"/>
            <a:chOff x="-168642" y="3846059"/>
            <a:chExt cx="7855701" cy="1667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-168642" y="3846059"/>
              <a:ext cx="7855701" cy="1667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46022" y="579221"/>
            <a:ext cx="4662857" cy="2211183"/>
            <a:chOff x="4946022" y="579221"/>
            <a:chExt cx="4662857" cy="221118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6022" y="579221"/>
              <a:ext cx="4662857" cy="22111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35902" y="3059501"/>
            <a:ext cx="4662857" cy="2117082"/>
            <a:chOff x="5035902" y="3059501"/>
            <a:chExt cx="4662857" cy="211708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35902" y="3059501"/>
              <a:ext cx="4662857" cy="21170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35902" y="5377301"/>
            <a:ext cx="4662857" cy="1822572"/>
            <a:chOff x="5035902" y="5377301"/>
            <a:chExt cx="4662857" cy="182257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35902" y="5377301"/>
              <a:ext cx="4662857" cy="182257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4056" y="1309977"/>
            <a:ext cx="2573853" cy="105156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08359" y="7428066"/>
            <a:ext cx="4138817" cy="27384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5538" y="5536482"/>
            <a:ext cx="2387490" cy="8202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5905" y="4558033"/>
            <a:ext cx="11194258" cy="2543613"/>
            <a:chOff x="-175905" y="4558033"/>
            <a:chExt cx="11194258" cy="2543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5905" y="4558033"/>
              <a:ext cx="11194258" cy="2543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4181" y="4451962"/>
            <a:ext cx="11185739" cy="166705"/>
            <a:chOff x="-224181" y="4451962"/>
            <a:chExt cx="11185739" cy="1667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24181" y="4451962"/>
              <a:ext cx="11185739" cy="1667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58473" y="6049282"/>
            <a:ext cx="1429356" cy="3163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49388" y="5022910"/>
            <a:ext cx="1157362" cy="3780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0322" y="1225783"/>
            <a:ext cx="1939367" cy="17905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88116" y="1524427"/>
            <a:ext cx="435674" cy="363037"/>
            <a:chOff x="9988116" y="1524427"/>
            <a:chExt cx="435674" cy="363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88116" y="1524427"/>
              <a:ext cx="435674" cy="3630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75727" y="2290906"/>
            <a:ext cx="62593" cy="779162"/>
            <a:chOff x="10575727" y="2290906"/>
            <a:chExt cx="62593" cy="7791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75727" y="2290906"/>
              <a:ext cx="62593" cy="779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7160933" cy="7771429"/>
            <a:chOff x="0" y="0"/>
            <a:chExt cx="7160933" cy="77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7160933" cy="77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16397" y="3847619"/>
            <a:ext cx="7855701" cy="166705"/>
            <a:chOff x="3216397" y="3847619"/>
            <a:chExt cx="7855701" cy="1667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3216397" y="3847619"/>
              <a:ext cx="7855701" cy="16670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4075" y="2663299"/>
            <a:ext cx="5170282" cy="25264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5905" y="4558033"/>
            <a:ext cx="11194258" cy="2543613"/>
            <a:chOff x="-175905" y="4558033"/>
            <a:chExt cx="11194258" cy="2543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5905" y="4558033"/>
              <a:ext cx="11194258" cy="2543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24181" y="4451962"/>
            <a:ext cx="11185739" cy="166705"/>
            <a:chOff x="-224181" y="4451962"/>
            <a:chExt cx="11185739" cy="1667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224181" y="4451962"/>
              <a:ext cx="11185739" cy="1667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5538" y="5539749"/>
            <a:ext cx="1463995" cy="8202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6450" y="5022910"/>
            <a:ext cx="1157362" cy="3780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4056" y="1309976"/>
            <a:ext cx="1939367" cy="17905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88116" y="1524427"/>
            <a:ext cx="435674" cy="363037"/>
            <a:chOff x="9988116" y="1524427"/>
            <a:chExt cx="435674" cy="363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88116" y="1524427"/>
              <a:ext cx="435674" cy="3630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92790" y="2290906"/>
            <a:ext cx="62593" cy="779162"/>
            <a:chOff x="2892790" y="2290906"/>
            <a:chExt cx="62593" cy="7791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92790" y="2290906"/>
              <a:ext cx="62593" cy="779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81230" y="0"/>
            <a:ext cx="7160933" cy="7771429"/>
            <a:chOff x="3781230" y="0"/>
            <a:chExt cx="7160933" cy="77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81230" y="0"/>
              <a:ext cx="7160933" cy="77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68642" y="3846059"/>
            <a:ext cx="7855701" cy="166705"/>
            <a:chOff x="-168642" y="3846059"/>
            <a:chExt cx="7855701" cy="1667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-168642" y="3846059"/>
              <a:ext cx="7855701" cy="16670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97082" y="749381"/>
            <a:ext cx="1155318" cy="316395"/>
          </a:xfrm>
          <a:prstGeom prst="rect">
            <a:avLst/>
          </a:prstGeom>
        </p:spPr>
      </p:pic>
      <p:pic>
        <p:nvPicPr>
          <p:cNvPr id="2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597082" y="1129033"/>
            <a:ext cx="2687676" cy="5972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8785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5166" y="705159"/>
            <a:ext cx="9633024" cy="4966210"/>
            <a:chOff x="1465166" y="705159"/>
            <a:chExt cx="9633024" cy="4966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5166" y="705159"/>
              <a:ext cx="9633024" cy="4966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4414" y="5597298"/>
            <a:ext cx="9527062" cy="166705"/>
            <a:chOff x="1474414" y="5597298"/>
            <a:chExt cx="9527062" cy="1667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414" y="5597298"/>
              <a:ext cx="9527062" cy="1667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708304" y="2769041"/>
            <a:ext cx="2819929" cy="3493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1057" y="988290"/>
            <a:ext cx="2493267" cy="256306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59255" y="2883955"/>
            <a:ext cx="3982039" cy="11554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75603" y="4285388"/>
            <a:ext cx="1783877" cy="10079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88116" y="1524427"/>
            <a:ext cx="435674" cy="363037"/>
            <a:chOff x="9988116" y="1524427"/>
            <a:chExt cx="435674" cy="3630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88116" y="1524427"/>
              <a:ext cx="435674" cy="3630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4414" y="5680650"/>
            <a:ext cx="9640653" cy="1440544"/>
            <a:chOff x="1474414" y="5680650"/>
            <a:chExt cx="9640653" cy="14405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4414" y="5680650"/>
              <a:ext cx="9640653" cy="14405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17038" y="1692973"/>
            <a:ext cx="2243777" cy="3493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2066860" y="3486768"/>
            <a:ext cx="7102146" cy="166705"/>
            <a:chOff x="-2066860" y="3486768"/>
            <a:chExt cx="7102146" cy="1667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2066860" y="3486768"/>
              <a:ext cx="7102146" cy="166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iibi1100</cp:lastModifiedBy>
  <cp:revision>2</cp:revision>
  <dcterms:created xsi:type="dcterms:W3CDTF">2023-01-16T11:35:17Z</dcterms:created>
  <dcterms:modified xsi:type="dcterms:W3CDTF">2023-01-16T02:42:05Z</dcterms:modified>
</cp:coreProperties>
</file>